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7" d="100"/>
          <a:sy n="127" d="100"/>
        </p:scale>
        <p:origin x="-38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1967C-B690-464A-B2BA-E2E5197D22E3}" type="datetimeFigureOut">
              <a:rPr lang="ru-RU" smtClean="0"/>
              <a:t>15.09.2019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64351-6DAC-4520-B8DF-425762AB5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33504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1967C-B690-464A-B2BA-E2E5197D22E3}" type="datetimeFigureOut">
              <a:rPr lang="ru-RU" smtClean="0"/>
              <a:t>15.09.2019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64351-6DAC-4520-B8DF-425762AB5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19211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1967C-B690-464A-B2BA-E2E5197D22E3}" type="datetimeFigureOut">
              <a:rPr lang="ru-RU" smtClean="0"/>
              <a:t>15.09.2019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64351-6DAC-4520-B8DF-425762AB5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702036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1967C-B690-464A-B2BA-E2E5197D22E3}" type="datetimeFigureOut">
              <a:rPr lang="ru-RU" smtClean="0"/>
              <a:t>15.09.2019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64351-6DAC-4520-B8DF-425762AB5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730782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1967C-B690-464A-B2BA-E2E5197D22E3}" type="datetimeFigureOut">
              <a:rPr lang="ru-RU" smtClean="0"/>
              <a:t>15.09.2019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64351-6DAC-4520-B8DF-425762AB5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634640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1967C-B690-464A-B2BA-E2E5197D22E3}" type="datetimeFigureOut">
              <a:rPr lang="ru-RU" smtClean="0"/>
              <a:t>15.09.2019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64351-6DAC-4520-B8DF-425762AB5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520251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1967C-B690-464A-B2BA-E2E5197D22E3}" type="datetimeFigureOut">
              <a:rPr lang="ru-RU" smtClean="0"/>
              <a:t>15.09.2019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64351-6DAC-4520-B8DF-425762AB5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36313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1967C-B690-464A-B2BA-E2E5197D22E3}" type="datetimeFigureOut">
              <a:rPr lang="ru-RU" smtClean="0"/>
              <a:t>15.09.2019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64351-6DAC-4520-B8DF-425762AB5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501816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1967C-B690-464A-B2BA-E2E5197D22E3}" type="datetimeFigureOut">
              <a:rPr lang="ru-RU" smtClean="0"/>
              <a:t>15.09.2019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64351-6DAC-4520-B8DF-425762AB5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314511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1967C-B690-464A-B2BA-E2E5197D22E3}" type="datetimeFigureOut">
              <a:rPr lang="ru-RU" smtClean="0"/>
              <a:t>15.09.2019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64351-6DAC-4520-B8DF-425762AB5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35514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1967C-B690-464A-B2BA-E2E5197D22E3}" type="datetimeFigureOut">
              <a:rPr lang="ru-RU" smtClean="0"/>
              <a:t>15.09.2019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64351-6DAC-4520-B8DF-425762AB5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936269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1967C-B690-464A-B2BA-E2E5197D22E3}" type="datetimeFigureOut">
              <a:rPr lang="ru-RU" smtClean="0"/>
              <a:t>15.09.2019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64351-6DAC-4520-B8DF-425762AB5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506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gif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988840"/>
            <a:ext cx="7772400" cy="1470025"/>
          </a:xfrm>
        </p:spPr>
        <p:txBody>
          <a:bodyPr/>
          <a:lstStyle/>
          <a:p>
            <a:r>
              <a:rPr lang="ru-RU" dirty="0" smtClean="0"/>
              <a:t>«Подбери знак»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5005387" cy="269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3414384"/>
            <a:ext cx="554461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Цель. Закреплять знания детей о правилах дорожного движения. Учить детей различать дорожные знаки, знать их назначение. Развить наглядно-образное мышление.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Задание. К картинке с определённой дорожной ситуацией подбирать нужный дорожный знак. Повторить правила поведения на улице. Правила дорожного движения.</a:t>
            </a:r>
          </a:p>
        </p:txBody>
      </p:sp>
    </p:spTree>
    <p:extLst>
      <p:ext uri="{BB962C8B-B14F-4D97-AF65-F5344CB8AC3E}">
        <p14:creationId xmlns:p14="http://schemas.microsoft.com/office/powerpoint/2010/main" val="9752671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asdf\Desktop\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851" y="202837"/>
            <a:ext cx="6995525" cy="45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924230"/>
            <a:ext cx="1872208" cy="1933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905845"/>
            <a:ext cx="1872207" cy="1933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912129"/>
            <a:ext cx="1865436" cy="1930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55135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521 -0.10695 L 0.50416 -0.6740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48" y="-28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sdf\Desktop\im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7488500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013176"/>
            <a:ext cx="1728192" cy="1745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587" y="5029689"/>
            <a:ext cx="1872208" cy="1804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856" y="4907847"/>
            <a:ext cx="2074129" cy="2047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02476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8 -0.04328 L 0.56702 -0.6733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52" y="-31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sdf\Desktop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8640"/>
            <a:ext cx="6840760" cy="436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867692"/>
            <a:ext cx="2065541" cy="1887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639" y="4816868"/>
            <a:ext cx="2007417" cy="1938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108" y="4831367"/>
            <a:ext cx="1800200" cy="1817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41892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1 -0.09514 L 0.00521 -0.651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" y="-27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asdf\Desktop\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8640"/>
            <a:ext cx="6696744" cy="4916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59632" y="260648"/>
            <a:ext cx="1584176" cy="19442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105519"/>
            <a:ext cx="1616644" cy="1673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463988" y="1844824"/>
            <a:ext cx="396044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592" y="5260640"/>
            <a:ext cx="1502693" cy="1502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5150652"/>
            <a:ext cx="1590382" cy="1642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18738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0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0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896 -0.07246 L -0.24584 -0.691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44" y="-30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asdf\Desktop\Знаки-дорожного-движения-в-картинках-для-детей-занимательная-подборка-20-штук-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2083"/>
            <a:ext cx="6696744" cy="4682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455390" y="332656"/>
            <a:ext cx="1276849" cy="122413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005041"/>
            <a:ext cx="1778231" cy="1752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5051769"/>
            <a:ext cx="1795306" cy="1772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736" y="4941168"/>
            <a:ext cx="1776544" cy="1793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59465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0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462 -0.07408 L 0.44618 -0.7041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69" y="-31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asdf\Desktop\im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8640"/>
            <a:ext cx="6984776" cy="447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https://upload.wikimedia.org/wikipedia/commons/thumb/6/6f/5.17.3_USSR_road_sign.svg/1200px-5.17.3_USSR_road_sign.svg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4797152"/>
            <a:ext cx="1962378" cy="1823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781046"/>
            <a:ext cx="1800200" cy="1855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697739"/>
            <a:ext cx="1872208" cy="1937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81787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316 -0.10648 L 0.49896 -0.6578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81" y="-27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8640"/>
            <a:ext cx="741682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90432" y="1957440"/>
            <a:ext cx="1080120" cy="12961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http://inorehovo.ru/upload/resizeproxy/720_/356ed3a3669415e8f186798b495f0daf.jpg?152656578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946931"/>
            <a:ext cx="2088232" cy="1634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://900igr.net/up/datai/196010/0015-053-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946931"/>
            <a:ext cx="2016224" cy="1736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046646"/>
            <a:ext cx="1584176" cy="1636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19026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701 -0.14097 L 0.22447 -0.445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65" y="-15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6632"/>
            <a:ext cx="6618230" cy="4736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31640" y="1556792"/>
            <a:ext cx="1008112" cy="122413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582" y="4920866"/>
            <a:ext cx="1233358" cy="1833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 descr="https://upload.wikimedia.org/wikipedia/commons/thumb/6/6f/5.17.3_USSR_road_sign.svg/1200px-5.17.3_USSR_road_sign.svg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931786"/>
            <a:ext cx="1656184" cy="1556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2" name="Picture 4" descr="C:\Users\asdf\Desktop\МДОУ 183\детский сад\дорожные знаки\15_4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870718"/>
            <a:ext cx="1224136" cy="184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23622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59 -0.12014 L -0.05486 -0.4981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2" y="-1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1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1456"/>
            <a:ext cx="6521361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797152"/>
            <a:ext cx="1296903" cy="195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150" y="4778985"/>
            <a:ext cx="1356866" cy="197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193" y="4778985"/>
            <a:ext cx="1318776" cy="1960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61536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07 -0.13056 L 0.29479 -0.6344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5" y="-25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1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1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81143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</TotalTime>
  <Words>51</Words>
  <Application>Microsoft Office PowerPoint</Application>
  <PresentationFormat>Экран (4:3)</PresentationFormat>
  <Paragraphs>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«Подбери знак»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«Подбери знак»</dc:title>
  <dc:creator>asdf</dc:creator>
  <cp:lastModifiedBy>asdf</cp:lastModifiedBy>
  <cp:revision>14</cp:revision>
  <dcterms:created xsi:type="dcterms:W3CDTF">2019-09-15T08:22:19Z</dcterms:created>
  <dcterms:modified xsi:type="dcterms:W3CDTF">2019-09-15T17:09:34Z</dcterms:modified>
</cp:coreProperties>
</file>